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6" r:id="rId3"/>
    <p:sldId id="258" r:id="rId4"/>
    <p:sldId id="263" r:id="rId5"/>
    <p:sldId id="262" r:id="rId6"/>
    <p:sldId id="261" r:id="rId7"/>
    <p:sldId id="260" r:id="rId8"/>
    <p:sldId id="259" r:id="rId9"/>
  </p:sldIdLst>
  <p:sldSz cx="12192000" cy="6858000"/>
  <p:notesSz cx="6858000" cy="9144000"/>
  <p:embeddedFontLst>
    <p:embeddedFont>
      <p:font typeface="나눔스퀘어라운드 Bold" panose="020B0600000101010101" pitchFamily="50" charset="-127"/>
      <p:bold r:id="rId10"/>
    </p:embeddedFont>
    <p:embeddedFont>
      <p:font typeface="맑은 고딕" panose="020B0503020000020004" pitchFamily="50" charset="-127"/>
      <p:regular r:id="rId11"/>
      <p:bold r:id="rId12"/>
    </p:embeddedFont>
    <p:embeddedFont>
      <p:font typeface="Impact" panose="020B0806030902050204" pitchFamily="34" charset="0"/>
      <p:regular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4E4DC6-404F-48E3-871C-E67324A609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85308D9-B13D-41ED-BFD3-86BB294670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B6C5D0-0370-497E-A687-69C92E977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C1A1-F7A7-43B4-8A45-C3D2879D8EA7}" type="datetimeFigureOut">
              <a:rPr lang="ko-KR" altLang="en-US" smtClean="0"/>
              <a:t>2020-01-30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7C6273-5367-4828-9FD9-11F6E2D3E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E3D06B-7F55-448F-9AAE-DEF30EA89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44780-8C61-467B-AD56-7489098C2D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45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89D632-5DDB-46C7-9FB6-DF6C3BB2E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8783D8F-9ECE-4A85-991A-2E31ABC276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FBA7B9-3F8A-484E-9CCA-BA9DC205D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C1A1-F7A7-43B4-8A45-C3D2879D8EA7}" type="datetimeFigureOut">
              <a:rPr lang="ko-KR" altLang="en-US" smtClean="0"/>
              <a:t>2020-01-30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66E346-A9C0-42C7-B20E-AA09E7926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56DFA4-6CAE-4565-A699-3B908600B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44780-8C61-467B-AD56-7489098C2D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8035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E0982E9-57D0-4032-BC6C-5376AF23A7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B3AE1B6-F789-4993-B26A-88F6F42813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285260-5A90-4B0D-888C-15A026803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C1A1-F7A7-43B4-8A45-C3D2879D8EA7}" type="datetimeFigureOut">
              <a:rPr lang="ko-KR" altLang="en-US" smtClean="0"/>
              <a:t>2020-01-30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144F94-1074-49EA-A588-AE2B91FD8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588929-3065-4209-AF9C-1EEFA92F2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44780-8C61-467B-AD56-7489098C2D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3183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A9100D-3A47-45CA-BFDF-F56ABE273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06F63D-9653-45DF-B5BF-93BE1144A5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A90CE3-14E8-46D8-A77B-C5AE3BF0A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C1A1-F7A7-43B4-8A45-C3D2879D8EA7}" type="datetimeFigureOut">
              <a:rPr lang="ko-KR" altLang="en-US" smtClean="0"/>
              <a:t>2020-01-30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3577ED-3757-42BB-B9D0-BCE09A123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77895A-52EA-4591-A047-F3157225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44780-8C61-467B-AD56-7489098C2D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73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EFF517-B150-4CEE-B663-02A0D143C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DAD407-11D1-4CCA-AB1C-7783258D8B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BEF585-4825-42F9-8C17-177BC2E2E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C1A1-F7A7-43B4-8A45-C3D2879D8EA7}" type="datetimeFigureOut">
              <a:rPr lang="ko-KR" altLang="en-US" smtClean="0"/>
              <a:t>2020-01-30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DF2B37-6C5A-4CBC-8BD4-DEF695D73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EE86A8-859F-4C55-8274-389437609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44780-8C61-467B-AD56-7489098C2D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0766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A8DC95-CCE0-4A60-BFBE-B903B3593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4E54CF-0CD1-498F-B999-77D9EF9649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E51C2DA-D360-43CE-86A3-EA35C42FE8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0D8D83D-108E-4F8B-8698-DBC202F5F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C1A1-F7A7-43B4-8A45-C3D2879D8EA7}" type="datetimeFigureOut">
              <a:rPr lang="ko-KR" altLang="en-US" smtClean="0"/>
              <a:t>2020-01-30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0471CF0-7ACE-490D-9AA1-59293584F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33054E-A072-4D48-8DFB-A1262047B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44780-8C61-467B-AD56-7489098C2D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8101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9841BF-3053-4CBE-944B-002BBF0B6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70B11BF-BC4D-4352-A17A-4DF97620EC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027526-8CA8-4344-9162-FFEF819B2B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ED41F7C-F298-4C91-A591-95CF90D717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CB5A981-F67B-4BA0-AF9D-870C514354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BD1F268-F629-4704-B34B-DA1249EF6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C1A1-F7A7-43B4-8A45-C3D2879D8EA7}" type="datetimeFigureOut">
              <a:rPr lang="ko-KR" altLang="en-US" smtClean="0"/>
              <a:t>2020-01-30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FD8F6E5-271B-4742-AD02-F1A15772B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306A29B-DCD7-4C22-BAEB-D32D59FE0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44780-8C61-467B-AD56-7489098C2D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4958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8AB66E-BA00-4C64-A395-1955FC7B3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C416E18-E81B-4D55-8A97-B8DB6E227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C1A1-F7A7-43B4-8A45-C3D2879D8EA7}" type="datetimeFigureOut">
              <a:rPr lang="ko-KR" altLang="en-US" smtClean="0"/>
              <a:t>2020-01-30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920B53F-4206-4828-BAF0-3FE12C2DF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557D64-4BDB-4814-A148-7CFCBFD75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44780-8C61-467B-AD56-7489098C2D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1554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C4561EE-B68E-48A1-A47D-F641572B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C1A1-F7A7-43B4-8A45-C3D2879D8EA7}" type="datetimeFigureOut">
              <a:rPr lang="ko-KR" altLang="en-US" smtClean="0"/>
              <a:t>2020-01-30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70D3BEB-82AE-4C75-9D90-76FDB477B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472ACC-1EFE-4656-8157-0C19C21F9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44780-8C61-467B-AD56-7489098C2D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370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B384CC-DBE5-4D1B-92A5-50C595C20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C41FC4-51FB-4D54-B541-33CDC7389A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169690-C235-4B05-85AE-6AB23845D2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480EF8-75AB-48D8-9A4D-7F70AB0C1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C1A1-F7A7-43B4-8A45-C3D2879D8EA7}" type="datetimeFigureOut">
              <a:rPr lang="ko-KR" altLang="en-US" smtClean="0"/>
              <a:t>2020-01-30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B6D674-DCEA-47C4-AD50-0669B854E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0A8977D-CBA5-4144-B371-95A541A0E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44780-8C61-467B-AD56-7489098C2D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0455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4751F6-8D2B-42F9-A32F-6AA69DDAA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4511098-2DBF-480C-9B90-0064BD0D9D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98AA0B2-34E0-4A87-AE8F-A46CC80972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8648C2A-3327-44BC-9AC6-F79AD18ED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C1A1-F7A7-43B4-8A45-C3D2879D8EA7}" type="datetimeFigureOut">
              <a:rPr lang="ko-KR" altLang="en-US" smtClean="0"/>
              <a:t>2020-01-30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C907F2-76BD-4520-A4A0-596E238F2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514038E-AE6D-4F73-B91B-EA2EA3BBB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44780-8C61-467B-AD56-7489098C2D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9393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F652919-AC3A-4027-BA37-7D33C2647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614E77-E6E8-4B1A-A5B8-3F1C4AD3E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1D311E-AF2A-454E-8FB5-E1FC9169C5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8DC1A1-F7A7-43B4-8A45-C3D2879D8EA7}" type="datetimeFigureOut">
              <a:rPr lang="ko-KR" altLang="en-US" smtClean="0"/>
              <a:t>2020-01-30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1454F9-FE23-4ABA-B324-EBD6B35C2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40560B-2CE1-4046-9E26-14D618DF7F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C44780-8C61-467B-AD56-7489098C2D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2858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1E21F6C-85B3-4673-8235-F23A0DE6039F}"/>
              </a:ext>
            </a:extLst>
          </p:cNvPr>
          <p:cNvSpPr txBox="1"/>
          <p:nvPr/>
        </p:nvSpPr>
        <p:spPr>
          <a:xfrm>
            <a:off x="3749041" y="535578"/>
            <a:ext cx="5493812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0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팀명</a:t>
            </a:r>
            <a:r>
              <a:rPr lang="ko-KR" altLang="en-US" sz="10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로고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915B64-173B-4137-B2D3-3936627736F4}"/>
              </a:ext>
            </a:extLst>
          </p:cNvPr>
          <p:cNvSpPr txBox="1"/>
          <p:nvPr/>
        </p:nvSpPr>
        <p:spPr>
          <a:xfrm>
            <a:off x="1676358" y="2567226"/>
            <a:ext cx="963917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1. Be The Best : </a:t>
            </a:r>
            <a:r>
              <a:rPr lang="ko-KR" altLang="en-US" sz="5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슬라이드 </a:t>
            </a:r>
            <a:r>
              <a:rPr lang="en-US" altLang="ko-KR" sz="5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2 - 7</a:t>
            </a:r>
            <a:r>
              <a:rPr lang="ko-KR" altLang="en-US" sz="5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번</a:t>
            </a:r>
            <a:r>
              <a:rPr lang="en-US" altLang="ko-KR" sz="5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endParaRPr lang="ko-KR" altLang="en-US" sz="50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306853-204E-4607-9980-6FF44314002F}"/>
              </a:ext>
            </a:extLst>
          </p:cNvPr>
          <p:cNvSpPr txBox="1"/>
          <p:nvPr/>
        </p:nvSpPr>
        <p:spPr>
          <a:xfrm>
            <a:off x="1729699" y="3829432"/>
            <a:ext cx="758797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2. Be Brave : </a:t>
            </a:r>
            <a:r>
              <a:rPr lang="ko-KR" altLang="en-US" sz="5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슬라이드 </a:t>
            </a:r>
            <a:r>
              <a:rPr lang="en-US" altLang="ko-KR" sz="5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8</a:t>
            </a:r>
            <a:r>
              <a:rPr lang="ko-KR" altLang="en-US" sz="5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번</a:t>
            </a:r>
          </a:p>
        </p:txBody>
      </p:sp>
    </p:spTree>
    <p:extLst>
      <p:ext uri="{BB962C8B-B14F-4D97-AF65-F5344CB8AC3E}">
        <p14:creationId xmlns:p14="http://schemas.microsoft.com/office/powerpoint/2010/main" val="1813589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BD4AAF5B-AA26-43D0-995F-9D459F6D82EF}"/>
              </a:ext>
            </a:extLst>
          </p:cNvPr>
          <p:cNvSpPr/>
          <p:nvPr/>
        </p:nvSpPr>
        <p:spPr>
          <a:xfrm>
            <a:off x="3444240" y="298578"/>
            <a:ext cx="5303520" cy="5303520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D86D605C-B144-4AFA-B7EF-6611ED2D0839}"/>
              </a:ext>
            </a:extLst>
          </p:cNvPr>
          <p:cNvSpPr/>
          <p:nvPr/>
        </p:nvSpPr>
        <p:spPr>
          <a:xfrm rot="20038724">
            <a:off x="3785432" y="2207624"/>
            <a:ext cx="705394" cy="2037806"/>
          </a:xfrm>
          <a:custGeom>
            <a:avLst/>
            <a:gdLst>
              <a:gd name="connsiteX0" fmla="*/ 705394 w 705394"/>
              <a:gd name="connsiteY0" fmla="*/ 0 h 2037806"/>
              <a:gd name="connsiteX1" fmla="*/ 535577 w 705394"/>
              <a:gd name="connsiteY1" fmla="*/ 1267097 h 2037806"/>
              <a:gd name="connsiteX2" fmla="*/ 0 w 705394"/>
              <a:gd name="connsiteY2" fmla="*/ 2037806 h 2037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05394" h="2037806">
                <a:moveTo>
                  <a:pt x="705394" y="0"/>
                </a:moveTo>
                <a:cubicBezTo>
                  <a:pt x="679268" y="463731"/>
                  <a:pt x="653143" y="927463"/>
                  <a:pt x="535577" y="1267097"/>
                </a:cubicBezTo>
                <a:cubicBezTo>
                  <a:pt x="418011" y="1606731"/>
                  <a:pt x="63137" y="1913709"/>
                  <a:pt x="0" y="2037806"/>
                </a:cubicBezTo>
              </a:path>
            </a:pathLst>
          </a:cu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EBB52E33-33C6-43B5-8FE1-2CBE8D638852}"/>
              </a:ext>
            </a:extLst>
          </p:cNvPr>
          <p:cNvSpPr/>
          <p:nvPr/>
        </p:nvSpPr>
        <p:spPr>
          <a:xfrm>
            <a:off x="3999177" y="1740606"/>
            <a:ext cx="1396665" cy="2514641"/>
          </a:xfrm>
          <a:custGeom>
            <a:avLst/>
            <a:gdLst>
              <a:gd name="connsiteX0" fmla="*/ 0 w 1396665"/>
              <a:gd name="connsiteY0" fmla="*/ 444179 h 2514641"/>
              <a:gd name="connsiteX1" fmla="*/ 757646 w 1396665"/>
              <a:gd name="connsiteY1" fmla="*/ 13105 h 2514641"/>
              <a:gd name="connsiteX2" fmla="*/ 1162595 w 1396665"/>
              <a:gd name="connsiteY2" fmla="*/ 888316 h 2514641"/>
              <a:gd name="connsiteX3" fmla="*/ 496389 w 1396665"/>
              <a:gd name="connsiteY3" fmla="*/ 1358579 h 2514641"/>
              <a:gd name="connsiteX4" fmla="*/ 1319349 w 1396665"/>
              <a:gd name="connsiteY4" fmla="*/ 1332453 h 2514641"/>
              <a:gd name="connsiteX5" fmla="*/ 1267097 w 1396665"/>
              <a:gd name="connsiteY5" fmla="*/ 2338293 h 2514641"/>
              <a:gd name="connsiteX6" fmla="*/ 483326 w 1396665"/>
              <a:gd name="connsiteY6" fmla="*/ 2508110 h 2514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96665" h="2514641">
                <a:moveTo>
                  <a:pt x="0" y="444179"/>
                </a:moveTo>
                <a:cubicBezTo>
                  <a:pt x="281940" y="191630"/>
                  <a:pt x="563880" y="-60918"/>
                  <a:pt x="757646" y="13105"/>
                </a:cubicBezTo>
                <a:cubicBezTo>
                  <a:pt x="951412" y="87128"/>
                  <a:pt x="1206138" y="664070"/>
                  <a:pt x="1162595" y="888316"/>
                </a:cubicBezTo>
                <a:cubicBezTo>
                  <a:pt x="1119052" y="1112562"/>
                  <a:pt x="470263" y="1284556"/>
                  <a:pt x="496389" y="1358579"/>
                </a:cubicBezTo>
                <a:cubicBezTo>
                  <a:pt x="522515" y="1432602"/>
                  <a:pt x="1190898" y="1169168"/>
                  <a:pt x="1319349" y="1332453"/>
                </a:cubicBezTo>
                <a:cubicBezTo>
                  <a:pt x="1447800" y="1495738"/>
                  <a:pt x="1406434" y="2142350"/>
                  <a:pt x="1267097" y="2338293"/>
                </a:cubicBezTo>
                <a:cubicBezTo>
                  <a:pt x="1127760" y="2534236"/>
                  <a:pt x="805543" y="2521173"/>
                  <a:pt x="483326" y="2508110"/>
                </a:cubicBezTo>
              </a:path>
            </a:pathLst>
          </a:cu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962FA2F8-B1D2-45F2-83E0-5D46BB6B581B}"/>
              </a:ext>
            </a:extLst>
          </p:cNvPr>
          <p:cNvSpPr/>
          <p:nvPr/>
        </p:nvSpPr>
        <p:spPr>
          <a:xfrm rot="1561276" flipH="1">
            <a:off x="7774518" y="2165996"/>
            <a:ext cx="705394" cy="2037806"/>
          </a:xfrm>
          <a:custGeom>
            <a:avLst/>
            <a:gdLst>
              <a:gd name="connsiteX0" fmla="*/ 705394 w 705394"/>
              <a:gd name="connsiteY0" fmla="*/ 0 h 2037806"/>
              <a:gd name="connsiteX1" fmla="*/ 535577 w 705394"/>
              <a:gd name="connsiteY1" fmla="*/ 1267097 h 2037806"/>
              <a:gd name="connsiteX2" fmla="*/ 0 w 705394"/>
              <a:gd name="connsiteY2" fmla="*/ 2037806 h 2037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05394" h="2037806">
                <a:moveTo>
                  <a:pt x="705394" y="0"/>
                </a:moveTo>
                <a:cubicBezTo>
                  <a:pt x="679268" y="463731"/>
                  <a:pt x="653143" y="927463"/>
                  <a:pt x="535577" y="1267097"/>
                </a:cubicBezTo>
                <a:cubicBezTo>
                  <a:pt x="418011" y="1606731"/>
                  <a:pt x="63137" y="1913709"/>
                  <a:pt x="0" y="2037806"/>
                </a:cubicBezTo>
              </a:path>
            </a:pathLst>
          </a:cu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611BF0B5-7368-4B96-BD58-61126CF31A6F}"/>
              </a:ext>
            </a:extLst>
          </p:cNvPr>
          <p:cNvSpPr/>
          <p:nvPr/>
        </p:nvSpPr>
        <p:spPr>
          <a:xfrm flipH="1">
            <a:off x="6796160" y="1740606"/>
            <a:ext cx="1396665" cy="2514641"/>
          </a:xfrm>
          <a:custGeom>
            <a:avLst/>
            <a:gdLst>
              <a:gd name="connsiteX0" fmla="*/ 0 w 1396665"/>
              <a:gd name="connsiteY0" fmla="*/ 444179 h 2514641"/>
              <a:gd name="connsiteX1" fmla="*/ 757646 w 1396665"/>
              <a:gd name="connsiteY1" fmla="*/ 13105 h 2514641"/>
              <a:gd name="connsiteX2" fmla="*/ 1162595 w 1396665"/>
              <a:gd name="connsiteY2" fmla="*/ 888316 h 2514641"/>
              <a:gd name="connsiteX3" fmla="*/ 496389 w 1396665"/>
              <a:gd name="connsiteY3" fmla="*/ 1358579 h 2514641"/>
              <a:gd name="connsiteX4" fmla="*/ 1319349 w 1396665"/>
              <a:gd name="connsiteY4" fmla="*/ 1332453 h 2514641"/>
              <a:gd name="connsiteX5" fmla="*/ 1267097 w 1396665"/>
              <a:gd name="connsiteY5" fmla="*/ 2338293 h 2514641"/>
              <a:gd name="connsiteX6" fmla="*/ 483326 w 1396665"/>
              <a:gd name="connsiteY6" fmla="*/ 2508110 h 2514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96665" h="2514641">
                <a:moveTo>
                  <a:pt x="0" y="444179"/>
                </a:moveTo>
                <a:cubicBezTo>
                  <a:pt x="281940" y="191630"/>
                  <a:pt x="563880" y="-60918"/>
                  <a:pt x="757646" y="13105"/>
                </a:cubicBezTo>
                <a:cubicBezTo>
                  <a:pt x="951412" y="87128"/>
                  <a:pt x="1206138" y="664070"/>
                  <a:pt x="1162595" y="888316"/>
                </a:cubicBezTo>
                <a:cubicBezTo>
                  <a:pt x="1119052" y="1112562"/>
                  <a:pt x="470263" y="1284556"/>
                  <a:pt x="496389" y="1358579"/>
                </a:cubicBezTo>
                <a:cubicBezTo>
                  <a:pt x="522515" y="1432602"/>
                  <a:pt x="1190898" y="1169168"/>
                  <a:pt x="1319349" y="1332453"/>
                </a:cubicBezTo>
                <a:cubicBezTo>
                  <a:pt x="1447800" y="1495738"/>
                  <a:pt x="1406434" y="2142350"/>
                  <a:pt x="1267097" y="2338293"/>
                </a:cubicBezTo>
                <a:cubicBezTo>
                  <a:pt x="1127760" y="2534236"/>
                  <a:pt x="805543" y="2521173"/>
                  <a:pt x="483326" y="2508110"/>
                </a:cubicBezTo>
              </a:path>
            </a:pathLst>
          </a:cu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B58B5A5B-8F64-4577-914D-FFF883C19956}"/>
              </a:ext>
            </a:extLst>
          </p:cNvPr>
          <p:cNvSpPr/>
          <p:nvPr/>
        </p:nvSpPr>
        <p:spPr>
          <a:xfrm>
            <a:off x="4697509" y="1255902"/>
            <a:ext cx="2991394" cy="484704"/>
          </a:xfrm>
          <a:custGeom>
            <a:avLst/>
            <a:gdLst>
              <a:gd name="connsiteX0" fmla="*/ 0 w 2991394"/>
              <a:gd name="connsiteY0" fmla="*/ 0 h 484704"/>
              <a:gd name="connsiteX1" fmla="*/ 1293222 w 2991394"/>
              <a:gd name="connsiteY1" fmla="*/ 483326 h 484704"/>
              <a:gd name="connsiteX2" fmla="*/ 2991394 w 2991394"/>
              <a:gd name="connsiteY2" fmla="*/ 117566 h 48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1394" h="484704">
                <a:moveTo>
                  <a:pt x="0" y="0"/>
                </a:moveTo>
                <a:cubicBezTo>
                  <a:pt x="397328" y="231866"/>
                  <a:pt x="794656" y="463732"/>
                  <a:pt x="1293222" y="483326"/>
                </a:cubicBezTo>
                <a:cubicBezTo>
                  <a:pt x="1791788" y="502920"/>
                  <a:pt x="2391591" y="310243"/>
                  <a:pt x="2991394" y="117566"/>
                </a:cubicBezTo>
              </a:path>
            </a:pathLst>
          </a:cu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B861D8AA-BCBF-4D17-9CC2-7A22FD5902C4}"/>
              </a:ext>
            </a:extLst>
          </p:cNvPr>
          <p:cNvSpPr/>
          <p:nvPr/>
        </p:nvSpPr>
        <p:spPr>
          <a:xfrm>
            <a:off x="5824023" y="1740606"/>
            <a:ext cx="691005" cy="2664823"/>
          </a:xfrm>
          <a:custGeom>
            <a:avLst/>
            <a:gdLst>
              <a:gd name="connsiteX0" fmla="*/ 325245 w 691005"/>
              <a:gd name="connsiteY0" fmla="*/ 0 h 2664823"/>
              <a:gd name="connsiteX1" fmla="*/ 11737 w 691005"/>
              <a:gd name="connsiteY1" fmla="*/ 1175657 h 2664823"/>
              <a:gd name="connsiteX2" fmla="*/ 691005 w 691005"/>
              <a:gd name="connsiteY2" fmla="*/ 2664823 h 2664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1005" h="2664823">
                <a:moveTo>
                  <a:pt x="325245" y="0"/>
                </a:moveTo>
                <a:cubicBezTo>
                  <a:pt x="138011" y="365760"/>
                  <a:pt x="-49223" y="731520"/>
                  <a:pt x="11737" y="1175657"/>
                </a:cubicBezTo>
                <a:cubicBezTo>
                  <a:pt x="72697" y="1619794"/>
                  <a:pt x="381851" y="2142308"/>
                  <a:pt x="691005" y="2664823"/>
                </a:cubicBezTo>
              </a:path>
            </a:pathLst>
          </a:cu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84C8B1E-17D9-4D83-B376-49092542EB33}"/>
              </a:ext>
            </a:extLst>
          </p:cNvPr>
          <p:cNvSpPr/>
          <p:nvPr/>
        </p:nvSpPr>
        <p:spPr>
          <a:xfrm>
            <a:off x="4619132" y="2090865"/>
            <a:ext cx="156754" cy="15675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46E11E0-841E-473D-8C7A-A2CF2A501149}"/>
              </a:ext>
            </a:extLst>
          </p:cNvPr>
          <p:cNvSpPr/>
          <p:nvPr/>
        </p:nvSpPr>
        <p:spPr>
          <a:xfrm>
            <a:off x="7405961" y="2087318"/>
            <a:ext cx="156754" cy="15675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718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플레이트, 그리기이(가) 표시된 사진&#10;&#10;자동 생성된 설명">
            <a:extLst>
              <a:ext uri="{FF2B5EF4-FFF2-40B4-BE49-F238E27FC236}">
                <a16:creationId xmlns:a16="http://schemas.microsoft.com/office/drawing/2014/main" id="{B664EAC2-AB38-4749-9D09-18CE7167E7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2754" y="433188"/>
            <a:ext cx="4193890" cy="28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그림 6" descr="그리기, 플레이트이(가) 표시된 사진&#10;&#10;자동 생성된 설명">
            <a:extLst>
              <a:ext uri="{FF2B5EF4-FFF2-40B4-BE49-F238E27FC236}">
                <a16:creationId xmlns:a16="http://schemas.microsoft.com/office/drawing/2014/main" id="{9EC8E30F-705D-4855-8412-AC395C1C45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3230" y="433188"/>
            <a:ext cx="4015507" cy="28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그림 8" descr="그리기, 플레이트이(가) 표시된 사진&#10;&#10;자동 생성된 설명">
            <a:extLst>
              <a:ext uri="{FF2B5EF4-FFF2-40B4-BE49-F238E27FC236}">
                <a16:creationId xmlns:a16="http://schemas.microsoft.com/office/drawing/2014/main" id="{B4AA90E6-82BE-4C28-A225-8331230D3C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246" y="3808183"/>
            <a:ext cx="3789473" cy="28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그림 10" descr="그리기, 플레이트이(가) 표시된 사진&#10;&#10;자동 생성된 설명">
            <a:extLst>
              <a:ext uri="{FF2B5EF4-FFF2-40B4-BE49-F238E27FC236}">
                <a16:creationId xmlns:a16="http://schemas.microsoft.com/office/drawing/2014/main" id="{F84969F0-4B7B-4D4C-9E27-C573F90C9C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699" y="3808183"/>
            <a:ext cx="3942000" cy="2880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38574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2509F26-B5DC-4BA7-B476-4CB044237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B103EB1-B135-4526-B883-33228FC27F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91A9AFE-A33D-482E-A136-D0921A53C7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75" r="1" b="6911"/>
          <a:stretch/>
        </p:blipFill>
        <p:spPr>
          <a:xfrm rot="21480000">
            <a:off x="1137837" y="1003258"/>
            <a:ext cx="9916327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668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그리기이(가) 표시된 사진&#10;&#10;자동 생성된 설명">
            <a:extLst>
              <a:ext uri="{FF2B5EF4-FFF2-40B4-BE49-F238E27FC236}">
                <a16:creationId xmlns:a16="http://schemas.microsoft.com/office/drawing/2014/main" id="{1EC9A252-2C55-488D-AE4D-12A1EFD6A7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723900"/>
            <a:ext cx="5393293" cy="5410200"/>
          </a:xfrm>
          <a:prstGeom prst="rect">
            <a:avLst/>
          </a:prstGeom>
        </p:spPr>
      </p:pic>
      <p:pic>
        <p:nvPicPr>
          <p:cNvPr id="5" name="그림 4" descr="그리기, 표지판이(가) 표시된 사진&#10;&#10;자동 생성된 설명">
            <a:extLst>
              <a:ext uri="{FF2B5EF4-FFF2-40B4-BE49-F238E27FC236}">
                <a16:creationId xmlns:a16="http://schemas.microsoft.com/office/drawing/2014/main" id="{8D55737F-9C65-4257-AF75-1D9FA44157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23900"/>
            <a:ext cx="5393293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979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그리기이(가) 표시된 사진&#10;&#10;자동 생성된 설명">
            <a:extLst>
              <a:ext uri="{FF2B5EF4-FFF2-40B4-BE49-F238E27FC236}">
                <a16:creationId xmlns:a16="http://schemas.microsoft.com/office/drawing/2014/main" id="{DD50AE4A-E73B-434B-8E7A-21F474EF01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5250"/>
            <a:ext cx="91440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320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C87C06C-37EB-4D4D-AABE-09D11D5B15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7272" y="0"/>
            <a:ext cx="68508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034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366DBE9F-641E-4A5E-96B5-311F73CD3363}"/>
              </a:ext>
            </a:extLst>
          </p:cNvPr>
          <p:cNvSpPr/>
          <p:nvPr/>
        </p:nvSpPr>
        <p:spPr>
          <a:xfrm rot="968242">
            <a:off x="10034910" y="1219371"/>
            <a:ext cx="1396665" cy="2514641"/>
          </a:xfrm>
          <a:custGeom>
            <a:avLst/>
            <a:gdLst>
              <a:gd name="connsiteX0" fmla="*/ 0 w 1396665"/>
              <a:gd name="connsiteY0" fmla="*/ 444179 h 2514641"/>
              <a:gd name="connsiteX1" fmla="*/ 757646 w 1396665"/>
              <a:gd name="connsiteY1" fmla="*/ 13105 h 2514641"/>
              <a:gd name="connsiteX2" fmla="*/ 1162595 w 1396665"/>
              <a:gd name="connsiteY2" fmla="*/ 888316 h 2514641"/>
              <a:gd name="connsiteX3" fmla="*/ 496389 w 1396665"/>
              <a:gd name="connsiteY3" fmla="*/ 1358579 h 2514641"/>
              <a:gd name="connsiteX4" fmla="*/ 1319349 w 1396665"/>
              <a:gd name="connsiteY4" fmla="*/ 1332453 h 2514641"/>
              <a:gd name="connsiteX5" fmla="*/ 1267097 w 1396665"/>
              <a:gd name="connsiteY5" fmla="*/ 2338293 h 2514641"/>
              <a:gd name="connsiteX6" fmla="*/ 483326 w 1396665"/>
              <a:gd name="connsiteY6" fmla="*/ 2508110 h 2514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96665" h="2514641">
                <a:moveTo>
                  <a:pt x="0" y="444179"/>
                </a:moveTo>
                <a:cubicBezTo>
                  <a:pt x="281940" y="191630"/>
                  <a:pt x="563880" y="-60918"/>
                  <a:pt x="757646" y="13105"/>
                </a:cubicBezTo>
                <a:cubicBezTo>
                  <a:pt x="951412" y="87128"/>
                  <a:pt x="1206138" y="664070"/>
                  <a:pt x="1162595" y="888316"/>
                </a:cubicBezTo>
                <a:cubicBezTo>
                  <a:pt x="1119052" y="1112562"/>
                  <a:pt x="470263" y="1284556"/>
                  <a:pt x="496389" y="1358579"/>
                </a:cubicBezTo>
                <a:cubicBezTo>
                  <a:pt x="522515" y="1432602"/>
                  <a:pt x="1190898" y="1169168"/>
                  <a:pt x="1319349" y="1332453"/>
                </a:cubicBezTo>
                <a:cubicBezTo>
                  <a:pt x="1447800" y="1495738"/>
                  <a:pt x="1406434" y="2142350"/>
                  <a:pt x="1267097" y="2338293"/>
                </a:cubicBezTo>
                <a:cubicBezTo>
                  <a:pt x="1127760" y="2534236"/>
                  <a:pt x="805543" y="2521173"/>
                  <a:pt x="483326" y="2508110"/>
                </a:cubicBezTo>
              </a:path>
            </a:pathLst>
          </a:cu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BD4AAF5B-AA26-43D0-995F-9D459F6D82EF}"/>
              </a:ext>
            </a:extLst>
          </p:cNvPr>
          <p:cNvSpPr/>
          <p:nvPr/>
        </p:nvSpPr>
        <p:spPr>
          <a:xfrm>
            <a:off x="8302785" y="877733"/>
            <a:ext cx="3744332" cy="374433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D86D605C-B144-4AFA-B7EF-6611ED2D0839}"/>
              </a:ext>
            </a:extLst>
          </p:cNvPr>
          <p:cNvSpPr/>
          <p:nvPr/>
        </p:nvSpPr>
        <p:spPr>
          <a:xfrm rot="21189676">
            <a:off x="8659317" y="1856185"/>
            <a:ext cx="705394" cy="2037806"/>
          </a:xfrm>
          <a:custGeom>
            <a:avLst/>
            <a:gdLst>
              <a:gd name="connsiteX0" fmla="*/ 705394 w 705394"/>
              <a:gd name="connsiteY0" fmla="*/ 0 h 2037806"/>
              <a:gd name="connsiteX1" fmla="*/ 535577 w 705394"/>
              <a:gd name="connsiteY1" fmla="*/ 1267097 h 2037806"/>
              <a:gd name="connsiteX2" fmla="*/ 0 w 705394"/>
              <a:gd name="connsiteY2" fmla="*/ 2037806 h 2037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05394" h="2037806">
                <a:moveTo>
                  <a:pt x="705394" y="0"/>
                </a:moveTo>
                <a:cubicBezTo>
                  <a:pt x="679268" y="463731"/>
                  <a:pt x="653143" y="927463"/>
                  <a:pt x="535577" y="1267097"/>
                </a:cubicBezTo>
                <a:cubicBezTo>
                  <a:pt x="418011" y="1606731"/>
                  <a:pt x="63137" y="1913709"/>
                  <a:pt x="0" y="2037806"/>
                </a:cubicBezTo>
              </a:path>
            </a:pathLst>
          </a:cu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EBB52E33-33C6-43B5-8FE1-2CBE8D638852}"/>
              </a:ext>
            </a:extLst>
          </p:cNvPr>
          <p:cNvSpPr/>
          <p:nvPr/>
        </p:nvSpPr>
        <p:spPr>
          <a:xfrm rot="1150952">
            <a:off x="8962224" y="1492579"/>
            <a:ext cx="1396665" cy="2514641"/>
          </a:xfrm>
          <a:custGeom>
            <a:avLst/>
            <a:gdLst>
              <a:gd name="connsiteX0" fmla="*/ 0 w 1396665"/>
              <a:gd name="connsiteY0" fmla="*/ 444179 h 2514641"/>
              <a:gd name="connsiteX1" fmla="*/ 757646 w 1396665"/>
              <a:gd name="connsiteY1" fmla="*/ 13105 h 2514641"/>
              <a:gd name="connsiteX2" fmla="*/ 1162595 w 1396665"/>
              <a:gd name="connsiteY2" fmla="*/ 888316 h 2514641"/>
              <a:gd name="connsiteX3" fmla="*/ 496389 w 1396665"/>
              <a:gd name="connsiteY3" fmla="*/ 1358579 h 2514641"/>
              <a:gd name="connsiteX4" fmla="*/ 1319349 w 1396665"/>
              <a:gd name="connsiteY4" fmla="*/ 1332453 h 2514641"/>
              <a:gd name="connsiteX5" fmla="*/ 1267097 w 1396665"/>
              <a:gd name="connsiteY5" fmla="*/ 2338293 h 2514641"/>
              <a:gd name="connsiteX6" fmla="*/ 483326 w 1396665"/>
              <a:gd name="connsiteY6" fmla="*/ 2508110 h 2514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96665" h="2514641">
                <a:moveTo>
                  <a:pt x="0" y="444179"/>
                </a:moveTo>
                <a:cubicBezTo>
                  <a:pt x="281940" y="191630"/>
                  <a:pt x="563880" y="-60918"/>
                  <a:pt x="757646" y="13105"/>
                </a:cubicBezTo>
                <a:cubicBezTo>
                  <a:pt x="951412" y="87128"/>
                  <a:pt x="1206138" y="664070"/>
                  <a:pt x="1162595" y="888316"/>
                </a:cubicBezTo>
                <a:cubicBezTo>
                  <a:pt x="1119052" y="1112562"/>
                  <a:pt x="470263" y="1284556"/>
                  <a:pt x="496389" y="1358579"/>
                </a:cubicBezTo>
                <a:cubicBezTo>
                  <a:pt x="522515" y="1432602"/>
                  <a:pt x="1190898" y="1169168"/>
                  <a:pt x="1319349" y="1332453"/>
                </a:cubicBezTo>
                <a:cubicBezTo>
                  <a:pt x="1447800" y="1495738"/>
                  <a:pt x="1406434" y="2142350"/>
                  <a:pt x="1267097" y="2338293"/>
                </a:cubicBezTo>
                <a:cubicBezTo>
                  <a:pt x="1127760" y="2534236"/>
                  <a:pt x="805543" y="2521173"/>
                  <a:pt x="483326" y="2508110"/>
                </a:cubicBezTo>
              </a:path>
            </a:pathLst>
          </a:cu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84C8B1E-17D9-4D83-B376-49092542EB33}"/>
              </a:ext>
            </a:extLst>
          </p:cNvPr>
          <p:cNvSpPr/>
          <p:nvPr/>
        </p:nvSpPr>
        <p:spPr>
          <a:xfrm rot="1150952">
            <a:off x="9582179" y="1842838"/>
            <a:ext cx="156754" cy="15675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0E5CD5F-140B-4044-8E46-94F1EF77C89E}"/>
              </a:ext>
            </a:extLst>
          </p:cNvPr>
          <p:cNvSpPr/>
          <p:nvPr/>
        </p:nvSpPr>
        <p:spPr>
          <a:xfrm rot="1150952">
            <a:off x="10801880" y="1485756"/>
            <a:ext cx="156754" cy="15675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FE8657D2-F224-4C28-8FBB-60CB5D1B5584}"/>
              </a:ext>
            </a:extLst>
          </p:cNvPr>
          <p:cNvSpPr/>
          <p:nvPr/>
        </p:nvSpPr>
        <p:spPr>
          <a:xfrm>
            <a:off x="4408401" y="877733"/>
            <a:ext cx="3744332" cy="3744332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자유형: 도형 17">
            <a:extLst>
              <a:ext uri="{FF2B5EF4-FFF2-40B4-BE49-F238E27FC236}">
                <a16:creationId xmlns:a16="http://schemas.microsoft.com/office/drawing/2014/main" id="{79891A7B-FBAE-43EC-B644-7EAE21AEDFF8}"/>
              </a:ext>
            </a:extLst>
          </p:cNvPr>
          <p:cNvSpPr/>
          <p:nvPr/>
        </p:nvSpPr>
        <p:spPr>
          <a:xfrm rot="21189676">
            <a:off x="4693140" y="1598068"/>
            <a:ext cx="705394" cy="2037806"/>
          </a:xfrm>
          <a:custGeom>
            <a:avLst/>
            <a:gdLst>
              <a:gd name="connsiteX0" fmla="*/ 705394 w 705394"/>
              <a:gd name="connsiteY0" fmla="*/ 0 h 2037806"/>
              <a:gd name="connsiteX1" fmla="*/ 535577 w 705394"/>
              <a:gd name="connsiteY1" fmla="*/ 1267097 h 2037806"/>
              <a:gd name="connsiteX2" fmla="*/ 0 w 705394"/>
              <a:gd name="connsiteY2" fmla="*/ 2037806 h 2037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05394" h="2037806">
                <a:moveTo>
                  <a:pt x="705394" y="0"/>
                </a:moveTo>
                <a:cubicBezTo>
                  <a:pt x="679268" y="463731"/>
                  <a:pt x="653143" y="927463"/>
                  <a:pt x="535577" y="1267097"/>
                </a:cubicBezTo>
                <a:cubicBezTo>
                  <a:pt x="418011" y="1606731"/>
                  <a:pt x="63137" y="1913709"/>
                  <a:pt x="0" y="2037806"/>
                </a:cubicBezTo>
              </a:path>
            </a:pathLst>
          </a:cu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: 도형 18">
            <a:extLst>
              <a:ext uri="{FF2B5EF4-FFF2-40B4-BE49-F238E27FC236}">
                <a16:creationId xmlns:a16="http://schemas.microsoft.com/office/drawing/2014/main" id="{C4FDE0B2-FD56-4A46-BF33-51584998F708}"/>
              </a:ext>
            </a:extLst>
          </p:cNvPr>
          <p:cNvSpPr/>
          <p:nvPr/>
        </p:nvSpPr>
        <p:spPr>
          <a:xfrm rot="1150952">
            <a:off x="4996047" y="1234462"/>
            <a:ext cx="1396665" cy="2514641"/>
          </a:xfrm>
          <a:custGeom>
            <a:avLst/>
            <a:gdLst>
              <a:gd name="connsiteX0" fmla="*/ 0 w 1396665"/>
              <a:gd name="connsiteY0" fmla="*/ 444179 h 2514641"/>
              <a:gd name="connsiteX1" fmla="*/ 757646 w 1396665"/>
              <a:gd name="connsiteY1" fmla="*/ 13105 h 2514641"/>
              <a:gd name="connsiteX2" fmla="*/ 1162595 w 1396665"/>
              <a:gd name="connsiteY2" fmla="*/ 888316 h 2514641"/>
              <a:gd name="connsiteX3" fmla="*/ 496389 w 1396665"/>
              <a:gd name="connsiteY3" fmla="*/ 1358579 h 2514641"/>
              <a:gd name="connsiteX4" fmla="*/ 1319349 w 1396665"/>
              <a:gd name="connsiteY4" fmla="*/ 1332453 h 2514641"/>
              <a:gd name="connsiteX5" fmla="*/ 1267097 w 1396665"/>
              <a:gd name="connsiteY5" fmla="*/ 2338293 h 2514641"/>
              <a:gd name="connsiteX6" fmla="*/ 483326 w 1396665"/>
              <a:gd name="connsiteY6" fmla="*/ 2508110 h 2514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96665" h="2514641">
                <a:moveTo>
                  <a:pt x="0" y="444179"/>
                </a:moveTo>
                <a:cubicBezTo>
                  <a:pt x="281940" y="191630"/>
                  <a:pt x="563880" y="-60918"/>
                  <a:pt x="757646" y="13105"/>
                </a:cubicBezTo>
                <a:cubicBezTo>
                  <a:pt x="951412" y="87128"/>
                  <a:pt x="1206138" y="664070"/>
                  <a:pt x="1162595" y="888316"/>
                </a:cubicBezTo>
                <a:cubicBezTo>
                  <a:pt x="1119052" y="1112562"/>
                  <a:pt x="470263" y="1284556"/>
                  <a:pt x="496389" y="1358579"/>
                </a:cubicBezTo>
                <a:cubicBezTo>
                  <a:pt x="522515" y="1432602"/>
                  <a:pt x="1190898" y="1169168"/>
                  <a:pt x="1319349" y="1332453"/>
                </a:cubicBezTo>
                <a:cubicBezTo>
                  <a:pt x="1447800" y="1495738"/>
                  <a:pt x="1406434" y="2142350"/>
                  <a:pt x="1267097" y="2338293"/>
                </a:cubicBezTo>
                <a:cubicBezTo>
                  <a:pt x="1127760" y="2534236"/>
                  <a:pt x="805543" y="2521173"/>
                  <a:pt x="483326" y="2508110"/>
                </a:cubicBezTo>
              </a:path>
            </a:pathLst>
          </a:cu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3FD47F70-5B98-4E56-97BB-F4C1A8A58D2C}"/>
              </a:ext>
            </a:extLst>
          </p:cNvPr>
          <p:cNvSpPr/>
          <p:nvPr/>
        </p:nvSpPr>
        <p:spPr>
          <a:xfrm rot="1150952">
            <a:off x="5616002" y="1584721"/>
            <a:ext cx="156754" cy="15675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7E155F77-A7DF-45E2-9673-1F27FD116C2F}"/>
              </a:ext>
            </a:extLst>
          </p:cNvPr>
          <p:cNvSpPr/>
          <p:nvPr/>
        </p:nvSpPr>
        <p:spPr>
          <a:xfrm rot="1557117">
            <a:off x="5997156" y="1511749"/>
            <a:ext cx="1396665" cy="2514641"/>
          </a:xfrm>
          <a:custGeom>
            <a:avLst/>
            <a:gdLst>
              <a:gd name="connsiteX0" fmla="*/ 0 w 1396665"/>
              <a:gd name="connsiteY0" fmla="*/ 444179 h 2514641"/>
              <a:gd name="connsiteX1" fmla="*/ 757646 w 1396665"/>
              <a:gd name="connsiteY1" fmla="*/ 13105 h 2514641"/>
              <a:gd name="connsiteX2" fmla="*/ 1162595 w 1396665"/>
              <a:gd name="connsiteY2" fmla="*/ 888316 h 2514641"/>
              <a:gd name="connsiteX3" fmla="*/ 496389 w 1396665"/>
              <a:gd name="connsiteY3" fmla="*/ 1358579 h 2514641"/>
              <a:gd name="connsiteX4" fmla="*/ 1319349 w 1396665"/>
              <a:gd name="connsiteY4" fmla="*/ 1332453 h 2514641"/>
              <a:gd name="connsiteX5" fmla="*/ 1267097 w 1396665"/>
              <a:gd name="connsiteY5" fmla="*/ 2338293 h 2514641"/>
              <a:gd name="connsiteX6" fmla="*/ 483326 w 1396665"/>
              <a:gd name="connsiteY6" fmla="*/ 2508110 h 2514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96665" h="2514641">
                <a:moveTo>
                  <a:pt x="0" y="444179"/>
                </a:moveTo>
                <a:cubicBezTo>
                  <a:pt x="281940" y="191630"/>
                  <a:pt x="563880" y="-60918"/>
                  <a:pt x="757646" y="13105"/>
                </a:cubicBezTo>
                <a:cubicBezTo>
                  <a:pt x="951412" y="87128"/>
                  <a:pt x="1206138" y="664070"/>
                  <a:pt x="1162595" y="888316"/>
                </a:cubicBezTo>
                <a:cubicBezTo>
                  <a:pt x="1119052" y="1112562"/>
                  <a:pt x="470263" y="1284556"/>
                  <a:pt x="496389" y="1358579"/>
                </a:cubicBezTo>
                <a:cubicBezTo>
                  <a:pt x="522515" y="1432602"/>
                  <a:pt x="1190898" y="1169168"/>
                  <a:pt x="1319349" y="1332453"/>
                </a:cubicBezTo>
                <a:cubicBezTo>
                  <a:pt x="1447800" y="1495738"/>
                  <a:pt x="1406434" y="2142350"/>
                  <a:pt x="1267097" y="2338293"/>
                </a:cubicBezTo>
                <a:cubicBezTo>
                  <a:pt x="1127760" y="2534236"/>
                  <a:pt x="805543" y="2521173"/>
                  <a:pt x="483326" y="2508110"/>
                </a:cubicBezTo>
              </a:path>
            </a:pathLst>
          </a:cu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D1EF3243-B54A-49C8-A917-70620FC73E16}"/>
              </a:ext>
            </a:extLst>
          </p:cNvPr>
          <p:cNvSpPr/>
          <p:nvPr/>
        </p:nvSpPr>
        <p:spPr>
          <a:xfrm rot="1150952">
            <a:off x="6970556" y="1942616"/>
            <a:ext cx="156754" cy="15675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AABE8885-4307-431D-A591-997996BCECD4}"/>
              </a:ext>
            </a:extLst>
          </p:cNvPr>
          <p:cNvSpPr/>
          <p:nvPr/>
        </p:nvSpPr>
        <p:spPr>
          <a:xfrm>
            <a:off x="195803" y="657577"/>
            <a:ext cx="4014553" cy="4014553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8F769467-F76F-44B2-B958-A28856A04CF8}"/>
              </a:ext>
            </a:extLst>
          </p:cNvPr>
          <p:cNvSpPr/>
          <p:nvPr/>
        </p:nvSpPr>
        <p:spPr>
          <a:xfrm rot="21189676">
            <a:off x="427679" y="1634295"/>
            <a:ext cx="705394" cy="2037806"/>
          </a:xfrm>
          <a:custGeom>
            <a:avLst/>
            <a:gdLst>
              <a:gd name="connsiteX0" fmla="*/ 705394 w 705394"/>
              <a:gd name="connsiteY0" fmla="*/ 0 h 2037806"/>
              <a:gd name="connsiteX1" fmla="*/ 535577 w 705394"/>
              <a:gd name="connsiteY1" fmla="*/ 1267097 h 2037806"/>
              <a:gd name="connsiteX2" fmla="*/ 0 w 705394"/>
              <a:gd name="connsiteY2" fmla="*/ 2037806 h 2037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05394" h="2037806">
                <a:moveTo>
                  <a:pt x="705394" y="0"/>
                </a:moveTo>
                <a:cubicBezTo>
                  <a:pt x="679268" y="463731"/>
                  <a:pt x="653143" y="927463"/>
                  <a:pt x="535577" y="1267097"/>
                </a:cubicBezTo>
                <a:cubicBezTo>
                  <a:pt x="418011" y="1606731"/>
                  <a:pt x="63137" y="1913709"/>
                  <a:pt x="0" y="2037806"/>
                </a:cubicBezTo>
              </a:path>
            </a:pathLst>
          </a:cu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9F7DB316-4C2B-4C5E-8AA8-4AF98D614DBE}"/>
              </a:ext>
            </a:extLst>
          </p:cNvPr>
          <p:cNvSpPr/>
          <p:nvPr/>
        </p:nvSpPr>
        <p:spPr>
          <a:xfrm rot="1150952">
            <a:off x="730586" y="1270689"/>
            <a:ext cx="1396665" cy="2514641"/>
          </a:xfrm>
          <a:custGeom>
            <a:avLst/>
            <a:gdLst>
              <a:gd name="connsiteX0" fmla="*/ 0 w 1396665"/>
              <a:gd name="connsiteY0" fmla="*/ 444179 h 2514641"/>
              <a:gd name="connsiteX1" fmla="*/ 757646 w 1396665"/>
              <a:gd name="connsiteY1" fmla="*/ 13105 h 2514641"/>
              <a:gd name="connsiteX2" fmla="*/ 1162595 w 1396665"/>
              <a:gd name="connsiteY2" fmla="*/ 888316 h 2514641"/>
              <a:gd name="connsiteX3" fmla="*/ 496389 w 1396665"/>
              <a:gd name="connsiteY3" fmla="*/ 1358579 h 2514641"/>
              <a:gd name="connsiteX4" fmla="*/ 1319349 w 1396665"/>
              <a:gd name="connsiteY4" fmla="*/ 1332453 h 2514641"/>
              <a:gd name="connsiteX5" fmla="*/ 1267097 w 1396665"/>
              <a:gd name="connsiteY5" fmla="*/ 2338293 h 2514641"/>
              <a:gd name="connsiteX6" fmla="*/ 483326 w 1396665"/>
              <a:gd name="connsiteY6" fmla="*/ 2508110 h 2514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96665" h="2514641">
                <a:moveTo>
                  <a:pt x="0" y="444179"/>
                </a:moveTo>
                <a:cubicBezTo>
                  <a:pt x="281940" y="191630"/>
                  <a:pt x="563880" y="-60918"/>
                  <a:pt x="757646" y="13105"/>
                </a:cubicBezTo>
                <a:cubicBezTo>
                  <a:pt x="951412" y="87128"/>
                  <a:pt x="1206138" y="664070"/>
                  <a:pt x="1162595" y="888316"/>
                </a:cubicBezTo>
                <a:cubicBezTo>
                  <a:pt x="1119052" y="1112562"/>
                  <a:pt x="470263" y="1284556"/>
                  <a:pt x="496389" y="1358579"/>
                </a:cubicBezTo>
                <a:cubicBezTo>
                  <a:pt x="522515" y="1432602"/>
                  <a:pt x="1190898" y="1169168"/>
                  <a:pt x="1319349" y="1332453"/>
                </a:cubicBezTo>
                <a:cubicBezTo>
                  <a:pt x="1447800" y="1495738"/>
                  <a:pt x="1406434" y="2142350"/>
                  <a:pt x="1267097" y="2338293"/>
                </a:cubicBezTo>
                <a:cubicBezTo>
                  <a:pt x="1127760" y="2534236"/>
                  <a:pt x="805543" y="2521173"/>
                  <a:pt x="483326" y="2508110"/>
                </a:cubicBezTo>
              </a:path>
            </a:pathLst>
          </a:cu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653AA023-D7E0-441A-ACEB-090AA8F0238F}"/>
              </a:ext>
            </a:extLst>
          </p:cNvPr>
          <p:cNvSpPr/>
          <p:nvPr/>
        </p:nvSpPr>
        <p:spPr>
          <a:xfrm rot="1150952">
            <a:off x="1350541" y="1620948"/>
            <a:ext cx="156754" cy="15675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: 도형 27">
            <a:extLst>
              <a:ext uri="{FF2B5EF4-FFF2-40B4-BE49-F238E27FC236}">
                <a16:creationId xmlns:a16="http://schemas.microsoft.com/office/drawing/2014/main" id="{0C1DE783-C92F-4038-85A7-72DE50AFF25A}"/>
              </a:ext>
            </a:extLst>
          </p:cNvPr>
          <p:cNvSpPr/>
          <p:nvPr/>
        </p:nvSpPr>
        <p:spPr>
          <a:xfrm rot="20042883" flipH="1">
            <a:off x="2174425" y="1251521"/>
            <a:ext cx="1396665" cy="2514641"/>
          </a:xfrm>
          <a:custGeom>
            <a:avLst/>
            <a:gdLst>
              <a:gd name="connsiteX0" fmla="*/ 0 w 1396665"/>
              <a:gd name="connsiteY0" fmla="*/ 444179 h 2514641"/>
              <a:gd name="connsiteX1" fmla="*/ 757646 w 1396665"/>
              <a:gd name="connsiteY1" fmla="*/ 13105 h 2514641"/>
              <a:gd name="connsiteX2" fmla="*/ 1162595 w 1396665"/>
              <a:gd name="connsiteY2" fmla="*/ 888316 h 2514641"/>
              <a:gd name="connsiteX3" fmla="*/ 496389 w 1396665"/>
              <a:gd name="connsiteY3" fmla="*/ 1358579 h 2514641"/>
              <a:gd name="connsiteX4" fmla="*/ 1319349 w 1396665"/>
              <a:gd name="connsiteY4" fmla="*/ 1332453 h 2514641"/>
              <a:gd name="connsiteX5" fmla="*/ 1267097 w 1396665"/>
              <a:gd name="connsiteY5" fmla="*/ 2338293 h 2514641"/>
              <a:gd name="connsiteX6" fmla="*/ 483326 w 1396665"/>
              <a:gd name="connsiteY6" fmla="*/ 2508110 h 2514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96665" h="2514641">
                <a:moveTo>
                  <a:pt x="0" y="444179"/>
                </a:moveTo>
                <a:cubicBezTo>
                  <a:pt x="281940" y="191630"/>
                  <a:pt x="563880" y="-60918"/>
                  <a:pt x="757646" y="13105"/>
                </a:cubicBezTo>
                <a:cubicBezTo>
                  <a:pt x="951412" y="87128"/>
                  <a:pt x="1206138" y="664070"/>
                  <a:pt x="1162595" y="888316"/>
                </a:cubicBezTo>
                <a:cubicBezTo>
                  <a:pt x="1119052" y="1112562"/>
                  <a:pt x="470263" y="1284556"/>
                  <a:pt x="496389" y="1358579"/>
                </a:cubicBezTo>
                <a:cubicBezTo>
                  <a:pt x="522515" y="1432602"/>
                  <a:pt x="1190898" y="1169168"/>
                  <a:pt x="1319349" y="1332453"/>
                </a:cubicBezTo>
                <a:cubicBezTo>
                  <a:pt x="1447800" y="1495738"/>
                  <a:pt x="1406434" y="2142350"/>
                  <a:pt x="1267097" y="2338293"/>
                </a:cubicBezTo>
                <a:cubicBezTo>
                  <a:pt x="1127760" y="2534236"/>
                  <a:pt x="805543" y="2521173"/>
                  <a:pt x="483326" y="2508110"/>
                </a:cubicBezTo>
              </a:path>
            </a:pathLst>
          </a:cu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34B1072B-F6F3-4869-B514-8AFCFF2D8810}"/>
              </a:ext>
            </a:extLst>
          </p:cNvPr>
          <p:cNvSpPr/>
          <p:nvPr/>
        </p:nvSpPr>
        <p:spPr>
          <a:xfrm rot="1150952">
            <a:off x="2515154" y="1595813"/>
            <a:ext cx="156754" cy="15675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: 도형 29">
            <a:extLst>
              <a:ext uri="{FF2B5EF4-FFF2-40B4-BE49-F238E27FC236}">
                <a16:creationId xmlns:a16="http://schemas.microsoft.com/office/drawing/2014/main" id="{74A9CCE4-CF52-4035-8A10-54AEB70DD202}"/>
              </a:ext>
            </a:extLst>
          </p:cNvPr>
          <p:cNvSpPr/>
          <p:nvPr/>
        </p:nvSpPr>
        <p:spPr>
          <a:xfrm flipH="1">
            <a:off x="3188241" y="1489938"/>
            <a:ext cx="705394" cy="2037806"/>
          </a:xfrm>
          <a:custGeom>
            <a:avLst/>
            <a:gdLst>
              <a:gd name="connsiteX0" fmla="*/ 705394 w 705394"/>
              <a:gd name="connsiteY0" fmla="*/ 0 h 2037806"/>
              <a:gd name="connsiteX1" fmla="*/ 535577 w 705394"/>
              <a:gd name="connsiteY1" fmla="*/ 1267097 h 2037806"/>
              <a:gd name="connsiteX2" fmla="*/ 0 w 705394"/>
              <a:gd name="connsiteY2" fmla="*/ 2037806 h 2037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05394" h="2037806">
                <a:moveTo>
                  <a:pt x="705394" y="0"/>
                </a:moveTo>
                <a:cubicBezTo>
                  <a:pt x="679268" y="463731"/>
                  <a:pt x="653143" y="927463"/>
                  <a:pt x="535577" y="1267097"/>
                </a:cubicBezTo>
                <a:cubicBezTo>
                  <a:pt x="418011" y="1606731"/>
                  <a:pt x="63137" y="1913709"/>
                  <a:pt x="0" y="2037806"/>
                </a:cubicBezTo>
              </a:path>
            </a:pathLst>
          </a:cu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740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</Words>
  <Application>Microsoft Office PowerPoint</Application>
  <PresentationFormat>와이드스크린</PresentationFormat>
  <Paragraphs>3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나눔스퀘어라운드 Bold</vt:lpstr>
      <vt:lpstr>Impact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박예찬</dc:creator>
  <cp:lastModifiedBy>박예찬</cp:lastModifiedBy>
  <cp:revision>2</cp:revision>
  <dcterms:created xsi:type="dcterms:W3CDTF">2020-01-29T13:41:11Z</dcterms:created>
  <dcterms:modified xsi:type="dcterms:W3CDTF">2020-01-29T15:27:03Z</dcterms:modified>
</cp:coreProperties>
</file>